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112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300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2285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2876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3265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9484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7228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348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814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13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0536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892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4880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920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2846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60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F72A8-C33D-430D-8CD6-136EA690C47E}" type="datetimeFigureOut">
              <a:rPr lang="es-MX" smtClean="0"/>
              <a:t>07/05/2024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D3D9E8B-0377-481E-B12E-28D967CDA6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185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0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6447" y="2804603"/>
            <a:ext cx="8911687" cy="905752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Arial Narrow" panose="020B0606020202030204" pitchFamily="34" charset="0"/>
              </a:rPr>
              <a:t>EnCase </a:t>
            </a:r>
            <a:br>
              <a:rPr lang="es-MX" b="1" dirty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es-MX" b="1" dirty="0">
                <a:solidFill>
                  <a:schemeClr val="bg1"/>
                </a:solidFill>
                <a:latin typeface="Arial Narrow" panose="020B0606020202030204" pitchFamily="34" charset="0"/>
              </a:rPr>
              <a:t>(Forensic Imager VERSION 7.09)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44" b="80495" l="8165" r="448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7" r="50545" b="10561"/>
          <a:stretch/>
        </p:blipFill>
        <p:spPr>
          <a:xfrm>
            <a:off x="5729324" y="1741399"/>
            <a:ext cx="985931" cy="13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Agregando Dispositivo Local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723812"/>
            <a:ext cx="6323156" cy="37761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169" y="1905000"/>
            <a:ext cx="3919904" cy="31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4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Agregando Dispositivo Local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723812"/>
            <a:ext cx="6323156" cy="37761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914" y="1905000"/>
            <a:ext cx="3604572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89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Agregando Dispositivo Local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723812"/>
            <a:ext cx="6323156" cy="37761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914" y="1905000"/>
            <a:ext cx="3604572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Seleccionando Dispositivo Local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24" y="2675426"/>
            <a:ext cx="9608688" cy="7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0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Trabajando con la evidencia del dispositivo</a:t>
            </a:r>
            <a:endParaRPr lang="es-MX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700" y="1521494"/>
            <a:ext cx="8820912" cy="46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7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Trabajando con la evidencia del dispositivo</a:t>
            </a:r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23" y="1368550"/>
            <a:ext cx="9048090" cy="47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8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Trabajando con la evidencia del dispositivo</a:t>
            </a:r>
            <a:endParaRPr lang="es-MX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45" y="1811566"/>
            <a:ext cx="9918846" cy="37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5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Trabajando con la evidencia del dispositivo</a:t>
            </a:r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57" y="1570405"/>
            <a:ext cx="6942422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Trabajando con la evidencia del dispositivo</a:t>
            </a:r>
            <a:endParaRPr lang="es-MX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712" y="2327032"/>
            <a:ext cx="6458112" cy="215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69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Trabajando con la evidencia del dispositivo</a:t>
            </a:r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560"/>
            <a:ext cx="12192000" cy="38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7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Encase ® Forensic </a:t>
            </a:r>
            <a:r>
              <a:rPr lang="es-ES" dirty="0" err="1"/>
              <a:t>Imager</a:t>
            </a:r>
            <a:r>
              <a:rPr lang="es-ES" dirty="0"/>
              <a:t>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/>
              <a:t>EnCase® Forensic es una poderosa plataforma de investigación que recolecta datos digitales, realiza análisis, informa sobre descubrimientos y los preserva en un formato válido a efectos legales y validado por los tribunales.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57198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Trabajando con la evidencia del dispositivo</a:t>
            </a:r>
            <a:endParaRPr lang="es-MX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58" y="1326294"/>
            <a:ext cx="9730154" cy="51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Creando Archivo de Evidencia </a:t>
            </a:r>
            <a:r>
              <a:rPr lang="es-ES" sz="3200" dirty="0" err="1"/>
              <a:t>Logica</a:t>
            </a:r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9" y="1554242"/>
            <a:ext cx="6636498" cy="494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6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Creando Archivo de Evidencia </a:t>
            </a:r>
            <a:r>
              <a:rPr lang="es-ES" sz="3200" dirty="0" err="1"/>
              <a:t>Logica</a:t>
            </a:r>
            <a:endParaRPr lang="es-MX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58" y="1622903"/>
            <a:ext cx="5121084" cy="36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9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Creando Archivo de Evidencia </a:t>
            </a:r>
            <a:r>
              <a:rPr lang="es-ES" sz="3200" dirty="0" err="1"/>
              <a:t>Logica</a:t>
            </a:r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75" y="1607662"/>
            <a:ext cx="5182049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4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Creando Archivo de Evidencia </a:t>
            </a:r>
            <a:r>
              <a:rPr lang="es-ES" sz="3200" dirty="0" err="1"/>
              <a:t>Logica</a:t>
            </a:r>
            <a:endParaRPr lang="es-MX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37" y="1619093"/>
            <a:ext cx="5136325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6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Creando Archivo de Evidencia </a:t>
            </a:r>
            <a:r>
              <a:rPr lang="es-ES" sz="3200" dirty="0" err="1"/>
              <a:t>Logica</a:t>
            </a:r>
            <a:endParaRPr lang="es-MX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76" y="3138856"/>
            <a:ext cx="10060336" cy="4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3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Obtenga adquisiciones válidas a efectos legales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EnCase® Forensic produce una duplicación binaria exacta del dispositivo o medio original y luego la verifica generando valores hash de las imágenes y asignando valores de CRC a los datos. Estas verificaciones revelan cuándo la evidencia ha sido alterada o manipulada indebidamente, ayudando a mantener toda la evidencia digital con validez a efectos legales para su uso en procedimientos judiciales.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43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Ahorre tiempo valioso con funciones de productividad avanzadas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/>
              <a:t>Los examinadores pueden obtener una vista previa de los datos mientras se obtiene acceso a las unidades u otros medios. Una vez creados los archivos de imagen, los examinadores pueden buscar y analizar varias unidades u otros medios simultáneamente. EnCase Forensic también ofrece un indexador de casos. Esta poderosa herramienta crea un índice completo en varios idiomas, lo que permite realizar consultas de forma rápida y sencilla. Los índices se pueden asociar entre sí para buscar palabras clave comunes a otras investigaciones. Este índice compatible con Unicode contiene documentos personales, archivos eliminados, artefactos de sistemas de archivos, demora de archivos, archivos intercambiados, espacio no asignado, correos electrónicos y páginas web. Además, EnCase ofrece una amplia compatibilidad con distintos sistemas de archivos, brindándoles a las organizaciones la posibilidad de analizar todo tipo de datos.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4980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Personalice EnCase® Forensic con la programación </a:t>
            </a:r>
            <a:r>
              <a:rPr lang="es-ES" dirty="0" err="1"/>
              <a:t>EnScript</a:t>
            </a:r>
            <a:r>
              <a:rPr lang="es-ES" dirty="0"/>
              <a:t>®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/>
              <a:t>EnCase Forensic ofrece las capacidades de programación </a:t>
            </a:r>
            <a:r>
              <a:rPr lang="es-ES" dirty="0" err="1"/>
              <a:t>EnScript</a:t>
            </a:r>
            <a:r>
              <a:rPr lang="es-ES" dirty="0"/>
              <a:t>®. </a:t>
            </a:r>
            <a:r>
              <a:rPr lang="es-ES" dirty="0" err="1"/>
              <a:t>EnScript</a:t>
            </a:r>
            <a:r>
              <a:rPr lang="es-ES" dirty="0"/>
              <a:t>, un lenguaje de programación orientada a objetos y similar a Java o C++, les permite a los usuarios crear programas personalizados que los ayuden a automatizar las tareas de investigación que demandan mucho tiempo, como la búsqueda y el análisis de tipos de documentos específicos u otros procesos y procedimientos que requieren mucho trabajo. Esta función puede ser implementada por investigadores de cualquier nivel mediante el uso de las herramientas de Forensic, como “Case </a:t>
            </a:r>
            <a:r>
              <a:rPr lang="es-ES" dirty="0" err="1"/>
              <a:t>Analyzer</a:t>
            </a:r>
            <a:r>
              <a:rPr lang="es-ES" dirty="0"/>
              <a:t>” o uno de los diversos filtros y condiciones integrados.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9385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4. Proporcione datos procesables, genere informes y continúe con el siguiente caso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Una vez que los investigadores han detectado los datos relevantes, pueden crear un informe apto para la presentación ante los tribunales, la gerencia u otra autoridad legal. Los datos también se pueden exportar en diversos formatos de archivo para su revisión.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083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615134"/>
            <a:ext cx="9973056" cy="45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3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427147"/>
            <a:ext cx="8363360" cy="47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2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Panel de inicio (Accesos Rápidos)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50" y="1446712"/>
            <a:ext cx="6873836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61554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83</TotalTime>
  <Words>544</Words>
  <Application>Microsoft Office PowerPoint</Application>
  <PresentationFormat>Panorámica</PresentationFormat>
  <Paragraphs>30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Arial Narrow</vt:lpstr>
      <vt:lpstr>Century Gothic</vt:lpstr>
      <vt:lpstr>Wingdings 3</vt:lpstr>
      <vt:lpstr>Espiral</vt:lpstr>
      <vt:lpstr>EnCase  (Forensic Imager VERSION 7.09)</vt:lpstr>
      <vt:lpstr>¿Qué es Encase ® Forensic Imager?</vt:lpstr>
      <vt:lpstr>1. Obtenga adquisiciones válidas a efectos legales</vt:lpstr>
      <vt:lpstr>2. Ahorre tiempo valioso con funciones de productividad avanzadas</vt:lpstr>
      <vt:lpstr>3. Personalice EnCase® Forensic con la programación EnScript®</vt:lpstr>
      <vt:lpstr>4. Proporcione datos procesables, genere informes y continúe con el siguiente caso</vt:lpstr>
      <vt:lpstr>Instalación</vt:lpstr>
      <vt:lpstr>Ejecución</vt:lpstr>
      <vt:lpstr>Panel de inicio (Accesos Rápidos)</vt:lpstr>
      <vt:lpstr>Agregando Dispositivo Local</vt:lpstr>
      <vt:lpstr>Agregando Dispositivo Local</vt:lpstr>
      <vt:lpstr>Agregando Dispositivo Local</vt:lpstr>
      <vt:lpstr>Seleccionando Dispositivo Local</vt:lpstr>
      <vt:lpstr>Trabajando con la evidencia del dispositivo</vt:lpstr>
      <vt:lpstr>Trabajando con la evidencia del dispositivo</vt:lpstr>
      <vt:lpstr>Trabajando con la evidencia del dispositivo</vt:lpstr>
      <vt:lpstr>Trabajando con la evidencia del dispositivo</vt:lpstr>
      <vt:lpstr>Trabajando con la evidencia del dispositivo</vt:lpstr>
      <vt:lpstr>Trabajando con la evidencia del dispositivo</vt:lpstr>
      <vt:lpstr>Trabajando con la evidencia del dispositivo</vt:lpstr>
      <vt:lpstr>Creando Archivo de Evidencia Logica</vt:lpstr>
      <vt:lpstr>Creando Archivo de Evidencia Logica</vt:lpstr>
      <vt:lpstr>Creando Archivo de Evidencia Logica</vt:lpstr>
      <vt:lpstr>Creando Archivo de Evidencia Logica</vt:lpstr>
      <vt:lpstr>Creando Archivo de Evidencia Logica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Néstor Horacio Zea Hernández</cp:lastModifiedBy>
  <cp:revision>20</cp:revision>
  <dcterms:created xsi:type="dcterms:W3CDTF">2024-02-10T14:16:09Z</dcterms:created>
  <dcterms:modified xsi:type="dcterms:W3CDTF">2024-05-07T22:31:43Z</dcterms:modified>
</cp:coreProperties>
</file>